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4" autoAdjust="0"/>
    <p:restoredTop sz="94660"/>
  </p:normalViewPr>
  <p:slideViewPr>
    <p:cSldViewPr snapToGrid="0">
      <p:cViewPr>
        <p:scale>
          <a:sx n="66" d="100"/>
          <a:sy n="66" d="100"/>
        </p:scale>
        <p:origin x="1029" y="60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4979F-DFCF-4D57-B60A-17655E6C11BC}" type="datetimeFigureOut">
              <a:rPr kumimoji="1" lang="ja-JP" altLang="en-US" smtClean="0"/>
              <a:t>2025/6/2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3ECFF-F6CB-41D6-A8A0-C9D16307A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002785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4979F-DFCF-4D57-B60A-17655E6C11BC}" type="datetimeFigureOut">
              <a:rPr kumimoji="1" lang="ja-JP" altLang="en-US" smtClean="0"/>
              <a:t>2025/6/2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3ECFF-F6CB-41D6-A8A0-C9D16307A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141715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4979F-DFCF-4D57-B60A-17655E6C11BC}" type="datetimeFigureOut">
              <a:rPr kumimoji="1" lang="ja-JP" altLang="en-US" smtClean="0"/>
              <a:t>2025/6/2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3ECFF-F6CB-41D6-A8A0-C9D16307A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534650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4979F-DFCF-4D57-B60A-17655E6C11BC}" type="datetimeFigureOut">
              <a:rPr kumimoji="1" lang="ja-JP" altLang="en-US" smtClean="0"/>
              <a:t>2025/6/2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3ECFF-F6CB-41D6-A8A0-C9D16307A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752873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4979F-DFCF-4D57-B60A-17655E6C11BC}" type="datetimeFigureOut">
              <a:rPr kumimoji="1" lang="ja-JP" altLang="en-US" smtClean="0"/>
              <a:t>2025/6/2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3ECFF-F6CB-41D6-A8A0-C9D16307A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779660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4979F-DFCF-4D57-B60A-17655E6C11BC}" type="datetimeFigureOut">
              <a:rPr kumimoji="1" lang="ja-JP" altLang="en-US" smtClean="0"/>
              <a:t>2025/6/2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3ECFF-F6CB-41D6-A8A0-C9D16307A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030041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4979F-DFCF-4D57-B60A-17655E6C11BC}" type="datetimeFigureOut">
              <a:rPr kumimoji="1" lang="ja-JP" altLang="en-US" smtClean="0"/>
              <a:t>2025/6/2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3ECFF-F6CB-41D6-A8A0-C9D16307A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46536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4979F-DFCF-4D57-B60A-17655E6C11BC}" type="datetimeFigureOut">
              <a:rPr kumimoji="1" lang="ja-JP" altLang="en-US" smtClean="0"/>
              <a:t>2025/6/2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3ECFF-F6CB-41D6-A8A0-C9D16307A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95925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4979F-DFCF-4D57-B60A-17655E6C11BC}" type="datetimeFigureOut">
              <a:rPr kumimoji="1" lang="ja-JP" altLang="en-US" smtClean="0"/>
              <a:t>2025/6/2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3ECFF-F6CB-41D6-A8A0-C9D16307A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734634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4979F-DFCF-4D57-B60A-17655E6C11BC}" type="datetimeFigureOut">
              <a:rPr kumimoji="1" lang="ja-JP" altLang="en-US" smtClean="0"/>
              <a:t>2025/6/2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3ECFF-F6CB-41D6-A8A0-C9D16307A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480377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4979F-DFCF-4D57-B60A-17655E6C11BC}" type="datetimeFigureOut">
              <a:rPr kumimoji="1" lang="ja-JP" altLang="en-US" smtClean="0"/>
              <a:t>2025/6/2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3ECFF-F6CB-41D6-A8A0-C9D16307A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92123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34979F-DFCF-4D57-B60A-17655E6C11BC}" type="datetimeFigureOut">
              <a:rPr kumimoji="1" lang="ja-JP" altLang="en-US" smtClean="0"/>
              <a:t>2025/6/2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63ECFF-F6CB-41D6-A8A0-C9D16307A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879121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E6BD349-A5A9-ECDA-47AA-8BCDAAA206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2504" y="159838"/>
            <a:ext cx="11726779" cy="3257130"/>
          </a:xfrm>
          <a:solidFill>
            <a:schemeClr val="accent6"/>
          </a:solidFill>
          <a:ln>
            <a:solidFill>
              <a:schemeClr val="tx1"/>
            </a:solidFill>
          </a:ln>
        </p:spPr>
        <p:txBody>
          <a:bodyPr>
            <a:noAutofit/>
          </a:bodyPr>
          <a:lstStyle/>
          <a:p>
            <a:r>
              <a:rPr lang="ja-JP" altLang="en-US" sz="3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第</a:t>
            </a:r>
            <a:r>
              <a:rPr lang="en-US" altLang="ja-JP" sz="3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25</a:t>
            </a:r>
            <a:r>
              <a:rPr lang="ja-JP" altLang="en-US" sz="3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回日本クリニカルパス学会学術集会</a:t>
            </a:r>
            <a:br>
              <a:rPr lang="en-US" altLang="ja-JP" sz="3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br>
              <a:rPr lang="en-US" altLang="ja-JP" sz="3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ja-JP" altLang="en-US" sz="3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筆頭演者の</a:t>
            </a:r>
            <a:r>
              <a:rPr lang="en-US" altLang="ja-JP" sz="3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COI</a:t>
            </a:r>
            <a:r>
              <a:rPr lang="ja-JP" altLang="en-US" sz="3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開示</a:t>
            </a:r>
            <a:br>
              <a:rPr lang="en-US" altLang="ja-JP" sz="3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br>
              <a:rPr lang="en-US" altLang="ja-JP" sz="3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ja-JP" altLang="en-US" sz="3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筆頭演者氏名：●● ●●</a:t>
            </a:r>
            <a:br>
              <a:rPr lang="en-US" altLang="ja-JP" sz="3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endParaRPr lang="ja-JP" altLang="en-US" sz="36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17EB4D16-1E06-8FBE-7DE1-1FF23D239743}"/>
              </a:ext>
            </a:extLst>
          </p:cNvPr>
          <p:cNvSpPr txBox="1"/>
          <p:nvPr/>
        </p:nvSpPr>
        <p:spPr>
          <a:xfrm>
            <a:off x="304800" y="4106780"/>
            <a:ext cx="118872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000" b="1" dirty="0"/>
              <a:t>演題発表に関連し、</a:t>
            </a:r>
            <a:endParaRPr kumimoji="1" lang="en-US" altLang="ja-JP" sz="4000" b="1" dirty="0"/>
          </a:p>
          <a:p>
            <a:pPr algn="ctr"/>
            <a:r>
              <a:rPr kumimoji="1" lang="ja-JP" altLang="en-US" sz="4000" b="1" dirty="0"/>
              <a:t>開示すべき</a:t>
            </a:r>
            <a:r>
              <a:rPr kumimoji="1" lang="en-US" altLang="ja-JP" sz="4000" b="1" dirty="0"/>
              <a:t>COI</a:t>
            </a:r>
            <a:r>
              <a:rPr kumimoji="1" lang="ja-JP" altLang="en-US" sz="4000" b="1" dirty="0"/>
              <a:t>関係にある企業等はありません。</a:t>
            </a:r>
          </a:p>
        </p:txBody>
      </p:sp>
    </p:spTree>
    <p:extLst>
      <p:ext uri="{BB962C8B-B14F-4D97-AF65-F5344CB8AC3E}">
        <p14:creationId xmlns:p14="http://schemas.microsoft.com/office/powerpoint/2010/main" val="9498825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22</TotalTime>
  <Words>43</Words>
  <Application>Microsoft Office PowerPoint</Application>
  <PresentationFormat>ワイド画面</PresentationFormat>
  <Paragraphs>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Meiryo UI</vt:lpstr>
      <vt:lpstr>Arial</vt:lpstr>
      <vt:lpstr>Calibri</vt:lpstr>
      <vt:lpstr>Calibri Light</vt:lpstr>
      <vt:lpstr>Office テーマ</vt:lpstr>
      <vt:lpstr>第25回日本クリニカルパス学会学術集会  筆頭演者のCOI開示  筆頭演者氏名：●● ●●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第25回日本クリニカルパス学会学術集会  筆頭演者のCOI開示  筆頭演者氏名：●● ●● </dc:title>
  <dc:creator>康一 宗野</dc:creator>
  <cp:lastModifiedBy>Haruna Saito (齊藤 春名) / ［Ｍ］Ｍ制</cp:lastModifiedBy>
  <cp:revision>6</cp:revision>
  <dcterms:created xsi:type="dcterms:W3CDTF">2024-07-03T11:04:03Z</dcterms:created>
  <dcterms:modified xsi:type="dcterms:W3CDTF">2025-06-02T03:45:40Z</dcterms:modified>
</cp:coreProperties>
</file>